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300" r:id="rId3"/>
    <p:sldId id="298" r:id="rId4"/>
    <p:sldId id="299" r:id="rId5"/>
    <p:sldId id="296" r:id="rId6"/>
    <p:sldId id="297" r:id="rId7"/>
    <p:sldId id="304" r:id="rId8"/>
    <p:sldId id="283" r:id="rId9"/>
    <p:sldId id="305" r:id="rId10"/>
    <p:sldId id="284" r:id="rId11"/>
    <p:sldId id="270" r:id="rId12"/>
    <p:sldId id="285" r:id="rId13"/>
    <p:sldId id="271" r:id="rId14"/>
    <p:sldId id="282" r:id="rId15"/>
    <p:sldId id="280" r:id="rId16"/>
    <p:sldId id="272" r:id="rId17"/>
    <p:sldId id="273" r:id="rId18"/>
    <p:sldId id="274" r:id="rId19"/>
    <p:sldId id="275" r:id="rId20"/>
    <p:sldId id="276" r:id="rId21"/>
    <p:sldId id="308" r:id="rId22"/>
    <p:sldId id="277" r:id="rId23"/>
    <p:sldId id="278" r:id="rId24"/>
    <p:sldId id="279" r:id="rId25"/>
    <p:sldId id="289" r:id="rId26"/>
    <p:sldId id="288" r:id="rId27"/>
    <p:sldId id="293" r:id="rId28"/>
    <p:sldId id="294" r:id="rId29"/>
    <p:sldId id="295" r:id="rId30"/>
    <p:sldId id="261" r:id="rId31"/>
    <p:sldId id="265" r:id="rId32"/>
    <p:sldId id="267" r:id="rId33"/>
    <p:sldId id="309" r:id="rId34"/>
    <p:sldId id="30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profsanjeevhp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0175"/>
            <a:ext cx="8610600" cy="108902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Dedication to work – Only way to success</a:t>
            </a:r>
            <a:endParaRPr lang="en-I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5105400"/>
            <a:ext cx="4876800" cy="99060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Prof. Sanjeev Sharma, Director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National Institute of Ayurveda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Jaipur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 –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profsanjeevhp@gmail.com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Mob.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8290696996</a:t>
            </a:r>
            <a:endParaRPr lang="en-IN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1752600"/>
            <a:ext cx="35116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000" b="1" dirty="0" smtClean="0"/>
              <a:t>I CAN NOT</a:t>
            </a:r>
            <a:endParaRPr lang="id-ID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1676400"/>
            <a:ext cx="374020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7200" b="1" dirty="0" smtClean="0"/>
              <a:t>I CAN </a:t>
            </a:r>
            <a:endParaRPr lang="id-ID" sz="7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352800"/>
            <a:ext cx="7391732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057400" y="1460480"/>
            <a:ext cx="57150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Unsuccessful</a:t>
            </a:r>
          </a:p>
          <a:p>
            <a:r>
              <a:rPr lang="en-I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Incapable and no efforts</a:t>
            </a:r>
          </a:p>
          <a:p>
            <a:r>
              <a:rPr lang="en-IN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Capable but no efforts</a:t>
            </a:r>
          </a:p>
          <a:p>
            <a:r>
              <a:rPr lang="en-IN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Capable + efforts</a:t>
            </a:r>
          </a:p>
          <a:p>
            <a:r>
              <a:rPr lang="en-I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Successful</a:t>
            </a:r>
          </a:p>
          <a:p>
            <a:r>
              <a:rPr lang="en-I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Capable + efforts</a:t>
            </a:r>
          </a:p>
          <a:p>
            <a:r>
              <a:rPr lang="en-IN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Incapable + efforts</a:t>
            </a:r>
          </a:p>
          <a:p>
            <a:r>
              <a:rPr lang="en-IN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Capable or Incapable + no efforts</a:t>
            </a:r>
          </a:p>
          <a:p>
            <a:endParaRPr lang="id-ID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 descr="success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093" y="685800"/>
            <a:ext cx="8228707" cy="5490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2743200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Success does not mean the absence of failures; it means the attainment of ultimate objectives.</a:t>
            </a:r>
          </a:p>
          <a:p>
            <a:pPr algn="ctr">
              <a:buNone/>
            </a:pP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It means winning the war not every battle.</a:t>
            </a:r>
            <a:endParaRPr lang="en-IN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685800"/>
            <a:ext cx="64770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Success??</a:t>
            </a:r>
            <a:endParaRPr lang="en-I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4495800"/>
            <a:ext cx="4953000" cy="99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1800" dirty="0" smtClean="0"/>
              <a:t>	</a:t>
            </a:r>
            <a:r>
              <a:rPr lang="hi-IN" sz="1800" dirty="0" smtClean="0"/>
              <a:t>उद्यमेन हि सिध्यन्ति कार्याणि न मनोरथैः ।</a:t>
            </a:r>
            <a:br>
              <a:rPr lang="hi-IN" sz="1800" dirty="0" smtClean="0"/>
            </a:br>
            <a:r>
              <a:rPr lang="hi-IN" sz="1800" dirty="0" smtClean="0"/>
              <a:t>न हि सुप्तस्य सिंहस्य प्रविशन्ति मुखे मृगाः ।।</a:t>
            </a:r>
            <a:endParaRPr lang="en-IN" sz="1800" dirty="0"/>
          </a:p>
        </p:txBody>
      </p:sp>
      <p:pic>
        <p:nvPicPr>
          <p:cNvPr id="17410" name="Picture 2" descr="12712395073_914c928c65_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5438" y="152400"/>
            <a:ext cx="6012162" cy="3936088"/>
          </a:xfrm>
          <a:prstGeom prst="rect">
            <a:avLst/>
          </a:prstGeom>
          <a:noFill/>
        </p:spPr>
      </p:pic>
      <p:pic>
        <p:nvPicPr>
          <p:cNvPr id="30722" name="Picture 2" descr="http://2.bp.blogspot.com/_3dg0cNjqC0U/S3BzYHvPOQI/AAAAAAAACKw/DrcWTlr7ECI/s320/sleeping-lio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384" y="4191000"/>
            <a:ext cx="2224216" cy="2743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43200" y="5638800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dirty="0" smtClean="0"/>
              <a:t>यथा ह्येकेन चक्रेण न रथस्य गतिर्भवेत् ।</a:t>
            </a:r>
            <a:br>
              <a:rPr lang="hi-IN" dirty="0" smtClean="0"/>
            </a:br>
            <a:r>
              <a:rPr lang="hi-IN" dirty="0" smtClean="0"/>
              <a:t>एवं पुरुषकारेण विना दैवं न सिध्यति ।।</a:t>
            </a:r>
            <a:endParaRPr lang="en-IN" dirty="0"/>
          </a:p>
        </p:txBody>
      </p:sp>
      <p:sp>
        <p:nvSpPr>
          <p:cNvPr id="30724" name="AutoShape 4" descr="Image result for Pics of a de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0726" name="AutoShape 6" descr="Image result for Pics of a de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0728" name="Picture 8" descr="Image result for Pics of a de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183380"/>
            <a:ext cx="2362200" cy="2598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971800"/>
            <a:ext cx="8001000" cy="1600200"/>
          </a:xfrm>
          <a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Not due to the lack of ability or intelligence but because of lack of desire, direction, dedication, discipline, devotion and determination.</a:t>
            </a: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Most of the people fail because….</a:t>
            </a:r>
            <a:endParaRPr lang="en-IN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 descr="succes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223173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2770" name="Picture 2" descr="ATTITUDE&#10;&#10;&#10;&#10;&#10;           Attitude issue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05800" cy="6229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Attitude</a:t>
            </a:r>
            <a:endParaRPr lang="en-I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Positive attitude always generates positive energy and that in turn produces better results</a:t>
            </a:r>
            <a:endParaRPr lang="en-I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419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We can change the world with our positive attitude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192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The foundation of success, regardless of your chosen field, is attitude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6096000"/>
            <a:ext cx="2233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Story of balloon seller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Factors that Determine your attitude</a:t>
            </a:r>
            <a:endParaRPr lang="en-IN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2362200"/>
            <a:ext cx="3505200" cy="2667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Environment</a:t>
            </a:r>
          </a:p>
          <a:p>
            <a:pPr algn="ctr">
              <a:lnSpc>
                <a:spcPct val="15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Experience</a:t>
            </a:r>
          </a:p>
          <a:p>
            <a:pPr algn="ctr">
              <a:lnSpc>
                <a:spcPct val="15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Education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mbiboilersleeds.com/images/dedication/dedication-3.jpg"/>
          <p:cNvPicPr>
            <a:picLocks noChangeAspect="1" noChangeArrowheads="1"/>
          </p:cNvPicPr>
          <p:nvPr/>
        </p:nvPicPr>
        <p:blipFill>
          <a:blip r:embed="rId2">
            <a:lum bright="39000"/>
          </a:blip>
          <a:srcRect/>
          <a:stretch>
            <a:fillRect/>
          </a:stretch>
        </p:blipFill>
        <p:spPr bwMode="auto">
          <a:xfrm>
            <a:off x="1219200" y="1600200"/>
            <a:ext cx="6521619" cy="4343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How to change your attitude and become dedicated</a:t>
            </a:r>
            <a:endParaRPr lang="en-IN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6019800" cy="4525963"/>
          </a:xfrm>
          <a:solidFill>
            <a:schemeClr val="tx2">
              <a:lumMod val="20000"/>
              <a:lumOff val="80000"/>
              <a:alpha val="7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Change Focus and look for the positive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Make a habit of doing it now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Develop an attitude of Gratitude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Get into a continuous education program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Build a positive self esteem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Stay away from negative influences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Learn to like the things that need to be done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Start your day with something positive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60438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Success Mantras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953000"/>
          </a:xfr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 r="-100000" b="-100000"/>
          </a:gra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Play to win and not to loose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Learn more from other people’s mistakes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Associate with people of high moral character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Give more than you get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Always think long term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Evaluate your strengths and build on them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Always keep large picture in mind while making decisions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Never compromise your integrity.</a:t>
            </a:r>
          </a:p>
          <a:p>
            <a:pPr>
              <a:lnSpc>
                <a:spcPct val="150000"/>
              </a:lnSpc>
            </a:pP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s-media-cache-ak0.pinimg.com/736x/8f/b6/ab/8fb6ab7c38639e34b17696d6c7d363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80999"/>
            <a:ext cx="6096000" cy="609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Motivation</a:t>
            </a:r>
            <a:endParaRPr lang="en-IN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12954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Motivation means to encourage, inspire and ignite the spark for action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MOTIVATION&#10;   Motivation is like fire unless you keep adding &#10;    fuel to it, it dies. Just like exercise and food don't 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1450"/>
            <a:ext cx="8305798" cy="622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334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Give recognition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Give respect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Make work interesting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Be a good listener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Encourage goal setting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Provide opportunities for growth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Provide training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Throw a challenge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Help, but don’t do for others what they should do for themselves</a:t>
            </a:r>
            <a:endParaRPr lang="en-IN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Motivation</a:t>
            </a:r>
            <a:endParaRPr lang="en-IN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Self Esteem</a:t>
            </a:r>
            <a:endParaRPr lang="en-IN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0"/>
            <a:ext cx="8382000" cy="1981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IN" sz="2600" b="1" dirty="0" smtClean="0">
                <a:latin typeface="Times New Roman" pitchFamily="18" charset="0"/>
                <a:cs typeface="Times New Roman" pitchFamily="18" charset="0"/>
              </a:rPr>
              <a:t>	Self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IN" sz="2600" b="1" dirty="0" smtClean="0">
                <a:latin typeface="Times New Roman" pitchFamily="18" charset="0"/>
                <a:cs typeface="Times New Roman" pitchFamily="18" charset="0"/>
              </a:rPr>
              <a:t>esteem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 is how we value ourselves; it is how we perceive our value to the world and how valuable we think we are to others. </a:t>
            </a:r>
            <a:r>
              <a:rPr lang="en-IN" sz="2600" b="1" dirty="0" smtClean="0">
                <a:latin typeface="Times New Roman" pitchFamily="18" charset="0"/>
                <a:cs typeface="Times New Roman" pitchFamily="18" charset="0"/>
              </a:rPr>
              <a:t>Self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IN" sz="2600" b="1" dirty="0" smtClean="0">
                <a:latin typeface="Times New Roman" pitchFamily="18" charset="0"/>
                <a:cs typeface="Times New Roman" pitchFamily="18" charset="0"/>
              </a:rPr>
              <a:t>esteem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 affects our trust in others, our relationships, our work – nearly every part of our lives.</a:t>
            </a:r>
            <a:endParaRPr lang="en-IN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371600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confidence in one's own worth or abilities; self-respect.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High Self Esteem / Low Self Esteem</a:t>
            </a:r>
            <a:endParaRPr lang="en-IN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696200" cy="3810000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Talks about ideas			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Talk about People</a:t>
            </a: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Caring Attitude			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Critical Attitude</a:t>
            </a: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Humility				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Arrogance</a:t>
            </a: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Respects authority			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Rebels Authority</a:t>
            </a: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Confidence				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Confusion</a:t>
            </a: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Assertive				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Aggressive</a:t>
            </a: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Accepts responsibility		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Blames the whole world</a:t>
            </a: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Optimistic				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Fatalistic</a:t>
            </a:r>
            <a:endParaRPr lang="en-I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STEPS FOR BUILDING POSITIVE &#10;SELF­ESTEEM&#10;&#10;   Turn Scars into Stars ­ Some of the best music &#10;    was composed by Beethov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601" y="514350"/>
            <a:ext cx="7442199" cy="5581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8130" name="Picture 2" descr="STEPS FOR BUILDING POSITIVE &#10;SELF­ESTEEM&#10; Learn Intelligent Ignorance&#10; I'm looking for a lot of men with an infinite capa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382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STEPS FOR BUILDING POSITIVE &#10;SELF­ESTEEM&#10;&#10;&#10;    Learn to Give and Receive Compliments&#10; &#10;    Don't miss out on any opportun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52449"/>
            <a:ext cx="7391400" cy="5543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STEPS FOR BUILDING POSITIVE &#10;SELF­ESTEEM&#10;&#10;&#10;    Accept responsibility&#10; &#10;    If the average life expectancy of a person is 7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42949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STEPS FOR BUILDING POSITIVE &#10;SELF­ESTEEM&#10;&#10;&#10;    Set Goals&#10; &#10;    Well­defined goals give a person a sense of &#10;    direction,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66749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8370" name="Picture 2" descr="Kalid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35000"/>
            <a:ext cx="8305800" cy="5537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2000" y="1143000"/>
            <a:ext cx="182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 rot="19998674">
            <a:off x="2400347" y="1482028"/>
            <a:ext cx="3764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DEDICATION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/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Steps to Success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00200"/>
            <a:ext cx="3733800" cy="4525963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Dedicate yourself</a:t>
            </a:r>
          </a:p>
          <a:p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Hard work</a:t>
            </a:r>
          </a:p>
          <a:p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Mind set</a:t>
            </a:r>
          </a:p>
          <a:p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Focusing</a:t>
            </a:r>
          </a:p>
          <a:p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Motivation</a:t>
            </a:r>
          </a:p>
          <a:p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Inspiration</a:t>
            </a:r>
          </a:p>
          <a:p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</a:p>
          <a:p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Utilising Potentials</a:t>
            </a:r>
          </a:p>
          <a:p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Taking Risks</a:t>
            </a:r>
            <a:endParaRPr lang="en-I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Smart work is essential to ensure we&#10;aren’t wasting our time doing&#10;something that in end bring no&#10;profit, while hard work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7583492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ssence&#10;Hard work and smart work go hand to hand. No one can use a single&#10;task for achieving success. Without smart work w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632" y="228600"/>
            <a:ext cx="8125168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Carry Home Message 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1"/>
            <a:ext cx="8229600" cy="37337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I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Start An Action Plan, Dedicate yourself and Define three things</a:t>
            </a:r>
          </a:p>
          <a:p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IN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You want to achieve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N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How you expect to achieve it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N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When you want to achieve it</a:t>
            </a:r>
            <a:endParaRPr lang="id-ID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3250" name="Picture 2" descr="Image result for ppts on than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1430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THIS WAS A MAN WHO&#10; failed in business at the age of 21 ; &#10; was defeated in a legislative race at age 22; &#10; failed agai..."/>
          <p:cNvPicPr>
            <a:picLocks noChangeAspect="1" noChangeArrowheads="1"/>
          </p:cNvPicPr>
          <p:nvPr/>
        </p:nvPicPr>
        <p:blipFill>
          <a:blip r:embed="rId2">
            <a:lum bright="-23000" contrast="27000"/>
          </a:blip>
          <a:srcRect/>
          <a:stretch>
            <a:fillRect/>
          </a:stretch>
        </p:blipFill>
        <p:spPr bwMode="auto">
          <a:xfrm>
            <a:off x="685800" y="838200"/>
            <a:ext cx="7848600" cy="58864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67000" y="0"/>
            <a:ext cx="4051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lgerian" pitchFamily="82" charset="0"/>
              </a:rPr>
              <a:t>DEDICATION</a:t>
            </a:r>
            <a:endParaRPr lang="en-IN" sz="54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1425714"/>
            <a:ext cx="853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???</a:t>
            </a:r>
            <a:endParaRPr lang="en-IN" sz="40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7200" y="5715000"/>
            <a:ext cx="2133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??????????</a:t>
            </a:r>
            <a:endParaRPr lang="en-IN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6322" name="Picture 2" descr="THERE ARE 3 KINDS OF PEOPLE IN THISWORLD Those who make things happen. Those who watch things happen. Those who wonder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00" y="209549"/>
            <a:ext cx="8559800" cy="6419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Winners Vs Losers• Winner sees an answer for every problem;    Loser sees a problem for every answer.•   Winners see poss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199" y="361950"/>
            <a:ext cx="7645399" cy="573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52600" y="990600"/>
            <a:ext cx="5715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Dedication??</a:t>
            </a:r>
            <a:endParaRPr kumimoji="0" lang="en-I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3429000"/>
            <a:ext cx="8534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Committing yourself for something, some person or some cause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14048783028_34610608ef_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7923907" cy="5286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Success??</a:t>
            </a:r>
            <a:endParaRPr lang="en-I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81400"/>
            <a:ext cx="8229600" cy="76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You achieved What you wanted </a:t>
            </a:r>
            <a:endParaRPr lang="en-IN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370</Words>
  <Application>Microsoft Office PowerPoint</Application>
  <PresentationFormat>On-screen Show (4:3)</PresentationFormat>
  <Paragraphs>99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Dedication to work – Only way to success</vt:lpstr>
      <vt:lpstr>Slide 2</vt:lpstr>
      <vt:lpstr>Slide 3</vt:lpstr>
      <vt:lpstr>Slide 4</vt:lpstr>
      <vt:lpstr>Slide 5</vt:lpstr>
      <vt:lpstr>Slide 6</vt:lpstr>
      <vt:lpstr>Slide 7</vt:lpstr>
      <vt:lpstr>Slide 8</vt:lpstr>
      <vt:lpstr>Success??</vt:lpstr>
      <vt:lpstr>Slide 10</vt:lpstr>
      <vt:lpstr>Success??</vt:lpstr>
      <vt:lpstr>Slide 12</vt:lpstr>
      <vt:lpstr>Most of the people fail because….</vt:lpstr>
      <vt:lpstr>Slide 14</vt:lpstr>
      <vt:lpstr>Slide 15</vt:lpstr>
      <vt:lpstr>Attitude</vt:lpstr>
      <vt:lpstr>Factors that Determine your attitude</vt:lpstr>
      <vt:lpstr>How to change your attitude and become dedicated</vt:lpstr>
      <vt:lpstr>Success Mantras</vt:lpstr>
      <vt:lpstr>Motivation</vt:lpstr>
      <vt:lpstr>Slide 21</vt:lpstr>
      <vt:lpstr>Motivation</vt:lpstr>
      <vt:lpstr>Self Esteem</vt:lpstr>
      <vt:lpstr>High Self Esteem / Low Self Esteem</vt:lpstr>
      <vt:lpstr>Slide 25</vt:lpstr>
      <vt:lpstr>Slide 26</vt:lpstr>
      <vt:lpstr>Slide 27</vt:lpstr>
      <vt:lpstr>Slide 28</vt:lpstr>
      <vt:lpstr>Slide 29</vt:lpstr>
      <vt:lpstr>Steps to Success</vt:lpstr>
      <vt:lpstr>Slide 31</vt:lpstr>
      <vt:lpstr>Slide 32</vt:lpstr>
      <vt:lpstr>Carry Home Message </vt:lpstr>
      <vt:lpstr>Slide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Dedication to work – Only way to success</dc:title>
  <dc:creator>DR Sanjeev</dc:creator>
  <cp:lastModifiedBy>Shivansh</cp:lastModifiedBy>
  <cp:revision>52</cp:revision>
  <dcterms:created xsi:type="dcterms:W3CDTF">2006-08-16T00:00:00Z</dcterms:created>
  <dcterms:modified xsi:type="dcterms:W3CDTF">2017-03-17T04:20:22Z</dcterms:modified>
</cp:coreProperties>
</file>